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936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F534EBC8-580E-42FC-836D-81A2D4C1AFDB}" type="datetimeFigureOut">
              <a:rPr lang="en-US" smtClean="0"/>
              <a:t>10/20/2009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91DD875-4E66-4F4C-B668-3045E015C23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4EBC8-580E-42FC-836D-81A2D4C1AFDB}" type="datetimeFigureOut">
              <a:rPr lang="en-US" smtClean="0"/>
              <a:t>10/20/2009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DD875-4E66-4F4C-B668-3045E015C2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F534EBC8-580E-42FC-836D-81A2D4C1AFDB}" type="datetimeFigureOut">
              <a:rPr lang="en-US" smtClean="0"/>
              <a:t>10/20/2009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91DD875-4E66-4F4C-B668-3045E015C23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4EBC8-580E-42FC-836D-81A2D4C1AFDB}" type="datetimeFigureOut">
              <a:rPr lang="en-US" smtClean="0"/>
              <a:t>10/20/2009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1DD875-4E66-4F4C-B668-3045E015C23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4EBC8-580E-42FC-836D-81A2D4C1AFDB}" type="datetimeFigureOut">
              <a:rPr lang="en-US" smtClean="0"/>
              <a:t>10/20/2009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91DD875-4E66-4F4C-B668-3045E015C23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34EBC8-580E-42FC-836D-81A2D4C1AFDB}" type="datetimeFigureOut">
              <a:rPr lang="en-US" smtClean="0"/>
              <a:t>10/20/2009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91DD875-4E66-4F4C-B668-3045E015C231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34EBC8-580E-42FC-836D-81A2D4C1AFDB}" type="datetimeFigureOut">
              <a:rPr lang="en-US" smtClean="0"/>
              <a:t>10/20/2009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91DD875-4E66-4F4C-B668-3045E015C23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4EBC8-580E-42FC-836D-81A2D4C1AFDB}" type="datetimeFigureOut">
              <a:rPr lang="en-US" smtClean="0"/>
              <a:t>10/20/2009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1DD875-4E66-4F4C-B668-3045E015C2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4EBC8-580E-42FC-836D-81A2D4C1AFDB}" type="datetimeFigureOut">
              <a:rPr lang="en-US" smtClean="0"/>
              <a:t>10/20/2009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91DD875-4E66-4F4C-B668-3045E015C2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4EBC8-580E-42FC-836D-81A2D4C1AFDB}" type="datetimeFigureOut">
              <a:rPr lang="en-US" smtClean="0"/>
              <a:t>10/20/2009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1DD875-4E66-4F4C-B668-3045E015C23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F534EBC8-580E-42FC-836D-81A2D4C1AFDB}" type="datetimeFigureOut">
              <a:rPr lang="en-US" smtClean="0"/>
              <a:t>10/20/2009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91DD875-4E66-4F4C-B668-3045E015C23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534EBC8-580E-42FC-836D-81A2D4C1AFDB}" type="datetimeFigureOut">
              <a:rPr lang="en-US" smtClean="0"/>
              <a:t>10/20/2009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91DD875-4E66-4F4C-B668-3045E015C23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2667000"/>
            <a:ext cx="7543800" cy="3200400"/>
          </a:xfrm>
        </p:spPr>
        <p:txBody>
          <a:bodyPr>
            <a:normAutofit/>
          </a:bodyPr>
          <a:lstStyle/>
          <a:p>
            <a:r>
              <a:rPr lang="en-US" dirty="0" smtClean="0"/>
              <a:t>Inquiry/research process</a:t>
            </a:r>
            <a:br>
              <a:rPr lang="en-US" dirty="0" smtClean="0"/>
            </a:br>
            <a:r>
              <a:rPr lang="en-US" sz="2800" dirty="0" smtClean="0"/>
              <a:t>the information literacy solution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Mandy Dempsey and Kathryn Stephenson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Uses/Integration into Curriculum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Lessons/Examples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 for the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</TotalTime>
  <Words>24</Words>
  <Application>Microsoft Office PowerPoint</Application>
  <PresentationFormat>On-screen Show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Median</vt:lpstr>
      <vt:lpstr>Inquiry/research process the information literacy solution</vt:lpstr>
      <vt:lpstr>The Problem</vt:lpstr>
      <vt:lpstr>The Solution</vt:lpstr>
      <vt:lpstr>Advantages</vt:lpstr>
      <vt:lpstr>Steps</vt:lpstr>
      <vt:lpstr>Uses/Integration into Curriculum</vt:lpstr>
      <vt:lpstr>Lessons/Examples</vt:lpstr>
      <vt:lpstr>Support for the Process</vt:lpstr>
      <vt:lpstr>Conclusion</vt:lpstr>
      <vt:lpstr>Works Cited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Inquiry/research process the information literacy solution</dc:title>
  <dc:creator>Stoli</dc:creator>
  <cp:lastModifiedBy>Stoli</cp:lastModifiedBy>
  <cp:revision>5</cp:revision>
  <dcterms:created xsi:type="dcterms:W3CDTF">2009-10-21T00:57:56Z</dcterms:created>
  <dcterms:modified xsi:type="dcterms:W3CDTF">2009-10-21T01:04:51Z</dcterms:modified>
</cp:coreProperties>
</file>